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8" r:id="rId9"/>
    <p:sldId id="263" r:id="rId10"/>
    <p:sldId id="264" r:id="rId11"/>
    <p:sldId id="265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0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2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7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7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76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08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94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5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0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1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5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6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2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4BAEAEE-E38F-C449-A010-19426A2A10E5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42D68B0-ED6A-3246-BFD3-E534F7AAC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2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C918-A145-9BD2-B95D-F02D63864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066" y="898254"/>
            <a:ext cx="8825658" cy="2677648"/>
          </a:xfrm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Cancer Drug Discovery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8E66D-BB8B-3DE8-FD6F-025214304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Atharva pandit, Shubham </a:t>
            </a:r>
            <a:r>
              <a:rPr lang="en-US" dirty="0" err="1"/>
              <a:t>patil</a:t>
            </a:r>
            <a:r>
              <a:rPr lang="en-US" dirty="0"/>
              <a:t>, Rahul </a:t>
            </a:r>
            <a:r>
              <a:rPr lang="en-US" dirty="0" err="1"/>
              <a:t>ubale</a:t>
            </a:r>
            <a:r>
              <a:rPr lang="en-US" dirty="0"/>
              <a:t>, and Rahul </a:t>
            </a:r>
            <a:r>
              <a:rPr lang="en-US" dirty="0" err="1"/>
              <a:t>g.s.</a:t>
            </a:r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0F3FC90-900A-41C5-D2F2-0CA7E554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7" y="1417900"/>
            <a:ext cx="5566150" cy="33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17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D36099-491B-9E58-A4FC-819F4BB6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589"/>
            <a:ext cx="6096000" cy="600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1A08B8-9226-E3D1-C4A0-0FEFA837C9CB}"/>
              </a:ext>
            </a:extLst>
          </p:cNvPr>
          <p:cNvSpPr txBox="1"/>
          <p:nvPr/>
        </p:nvSpPr>
        <p:spPr>
          <a:xfrm>
            <a:off x="6485861" y="2126512"/>
            <a:ext cx="50610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Feature Engineering and Model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new CSV as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low variance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Model</a:t>
            </a:r>
          </a:p>
        </p:txBody>
      </p:sp>
    </p:spTree>
    <p:extLst>
      <p:ext uri="{BB962C8B-B14F-4D97-AF65-F5344CB8AC3E}">
        <p14:creationId xmlns:p14="http://schemas.microsoft.com/office/powerpoint/2010/main" val="3905906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51A-3235-B29C-4D33-F549707D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70108-824A-3CAC-D737-08A25CC66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712" y="2190307"/>
            <a:ext cx="3465986" cy="7874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 Regressor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B5834-D234-3FC0-2F62-75C3B32DA95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0E875-E7A2-36E2-7A35-C22DB9BA3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2721" y="2392326"/>
            <a:ext cx="3147009" cy="78743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F8D994-D553-C8F8-C259-D522EFFD155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864C95-D5A8-3976-C26D-F81B82E7C4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88135" y="2392326"/>
            <a:ext cx="3145730" cy="7874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 Regressor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232249-D412-02D7-229E-2C7CCD546BE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549546D-FEED-32AC-877A-0814BE6F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2" y="2977744"/>
            <a:ext cx="3616120" cy="3199773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2FF6456-C1D3-E0F0-7956-6C90ADE4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721" y="3179762"/>
            <a:ext cx="3145536" cy="2997755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1432BF30-E701-E56E-7B2B-93A75DA5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119" y="3179762"/>
            <a:ext cx="3187762" cy="29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93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FDAAFB8-9F53-6B4E-CD9E-3E9B5658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3317358"/>
            <a:ext cx="11387470" cy="1743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2CDF6-9905-86AB-E048-303F303BF079}"/>
              </a:ext>
            </a:extLst>
          </p:cNvPr>
          <p:cNvSpPr txBox="1"/>
          <p:nvPr/>
        </p:nvSpPr>
        <p:spPr>
          <a:xfrm>
            <a:off x="2062717" y="1517127"/>
            <a:ext cx="7666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and Root Mean Square Error of the Models</a:t>
            </a:r>
          </a:p>
        </p:txBody>
      </p:sp>
    </p:spTree>
    <p:extLst>
      <p:ext uri="{BB962C8B-B14F-4D97-AF65-F5344CB8AC3E}">
        <p14:creationId xmlns:p14="http://schemas.microsoft.com/office/powerpoint/2010/main" val="207553634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DBE3-455B-6DAD-77C3-9C972740D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344821"/>
            <a:ext cx="8825658" cy="2677648"/>
          </a:xfrm>
        </p:spPr>
        <p:txBody>
          <a:bodyPr/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EA230-1D91-864E-9143-15480DFFCB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8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CECC-6E8F-1B43-C92B-B6FDFD5D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CAB0-3CC5-70D2-766F-1483C31AD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the effectivity of a drug, against Lung cancer cell.</a:t>
            </a:r>
          </a:p>
        </p:txBody>
      </p:sp>
    </p:spTree>
    <p:extLst>
      <p:ext uri="{BB962C8B-B14F-4D97-AF65-F5344CB8AC3E}">
        <p14:creationId xmlns:p14="http://schemas.microsoft.com/office/powerpoint/2010/main" val="3142937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D0F2-A862-ED6C-6978-8233DB58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61C1-E422-179B-A1B0-4B86E240B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EGFR (Epidermal Growth Factor Receptor)-positive lung cancer represents about 10-15% of lung cancer in the United States and results in one of the most aggressive tumors.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there was a lack of sufficient data to perform a prediction. However, with the efforts of scientists, we now have enough data to perform such a prediction.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whenever we want to test the efficacy of a compound in lung cancer treatment, we can predict it using our methods. </a:t>
            </a:r>
          </a:p>
        </p:txBody>
      </p:sp>
    </p:spTree>
    <p:extLst>
      <p:ext uri="{BB962C8B-B14F-4D97-AF65-F5344CB8AC3E}">
        <p14:creationId xmlns:p14="http://schemas.microsoft.com/office/powerpoint/2010/main" val="2316579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C036-D6A8-DF7B-59A0-B8F1D594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A99C-44F3-4BF1-3707-E6BD130AE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9" y="1329069"/>
            <a:ext cx="4917213" cy="41041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divided the project into 4 parts: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Descriptor calculation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AND Model building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56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E2F866A3-7535-BA7D-8854-B06DB9CF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9711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DF096-F216-7C93-BFB4-F41AB3F1B2CD}"/>
              </a:ext>
            </a:extLst>
          </p:cNvPr>
          <p:cNvSpPr txBox="1"/>
          <p:nvPr/>
        </p:nvSpPr>
        <p:spPr>
          <a:xfrm>
            <a:off x="6602820" y="1541721"/>
            <a:ext cx="506109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target protein search.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 from ‘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chembl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database.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Curating Bio activity data </a:t>
            </a:r>
          </a:p>
        </p:txBody>
      </p:sp>
    </p:spTree>
    <p:extLst>
      <p:ext uri="{BB962C8B-B14F-4D97-AF65-F5344CB8AC3E}">
        <p14:creationId xmlns:p14="http://schemas.microsoft.com/office/powerpoint/2010/main" val="393650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3AC749-19D7-6ADC-539A-2D447F34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0"/>
          <a:stretch/>
        </p:blipFill>
        <p:spPr>
          <a:xfrm>
            <a:off x="0" y="560611"/>
            <a:ext cx="6337005" cy="5645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3D440-7D11-685F-6CCE-2021450267CA}"/>
              </a:ext>
            </a:extLst>
          </p:cNvPr>
          <p:cNvSpPr txBox="1"/>
          <p:nvPr/>
        </p:nvSpPr>
        <p:spPr>
          <a:xfrm>
            <a:off x="6496493" y="1743740"/>
            <a:ext cx="528438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Exploratory 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SMILES Notation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small organic compounds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Lipinski’s descriptors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P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H-bond donor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H-bond acceptor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EDA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93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E379-8702-F743-BED6-02E3F038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- 1 </a:t>
            </a:r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9A82F8B-34AC-9947-B4F8-F6FE6F8FF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50150" y="2638153"/>
            <a:ext cx="3540641" cy="3419856"/>
          </a:xfrm>
        </p:spPr>
      </p:pic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B2E9E498-5A02-C880-FC48-B627739224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5025" y="2638153"/>
            <a:ext cx="4359598" cy="3416300"/>
          </a:xfrm>
        </p:spPr>
      </p:pic>
    </p:spTree>
    <p:extLst>
      <p:ext uri="{BB962C8B-B14F-4D97-AF65-F5344CB8AC3E}">
        <p14:creationId xmlns:p14="http://schemas.microsoft.com/office/powerpoint/2010/main" val="22148872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E287-1B08-FEAF-2174-890AD75E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9A60A-1F25-AF4C-C340-F4693D7D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3841"/>
            <a:ext cx="4412512" cy="3569979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161157E-0D20-8DE7-0D19-13423270C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12" y="2473841"/>
            <a:ext cx="4029739" cy="356998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29F774-36F6-0738-04D0-DBD72502F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816" y="2463208"/>
            <a:ext cx="3544184" cy="34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734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77F151-FA92-99B2-055C-3F72F126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169"/>
            <a:ext cx="6096000" cy="5000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95449-B523-7C1F-114C-62D7C3DF296F}"/>
              </a:ext>
            </a:extLst>
          </p:cNvPr>
          <p:cNvSpPr txBox="1"/>
          <p:nvPr/>
        </p:nvSpPr>
        <p:spPr>
          <a:xfrm>
            <a:off x="6804837" y="2126512"/>
            <a:ext cx="466769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Descriptor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CSV file as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input file to PADEL Descriptor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fingerprints using PADEL Descriptor</a:t>
            </a:r>
          </a:p>
        </p:txBody>
      </p:sp>
    </p:spTree>
    <p:extLst>
      <p:ext uri="{BB962C8B-B14F-4D97-AF65-F5344CB8AC3E}">
        <p14:creationId xmlns:p14="http://schemas.microsoft.com/office/powerpoint/2010/main" val="6560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{0EB540E9-896F-BC42-AAEC-8E9A48D5B166}tf10001076</Template>
  <TotalTime>690</TotalTime>
  <Words>277</Words>
  <Application>Microsoft Macintosh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Courier New</vt:lpstr>
      <vt:lpstr>Times New Roman</vt:lpstr>
      <vt:lpstr>Wingdings 3</vt:lpstr>
      <vt:lpstr>Ion Boardroom</vt:lpstr>
      <vt:lpstr>Lung Cancer Drug Discovery</vt:lpstr>
      <vt:lpstr>Aim</vt:lpstr>
      <vt:lpstr>Motivation</vt:lpstr>
      <vt:lpstr>Methodology</vt:lpstr>
      <vt:lpstr>PowerPoint Presentation</vt:lpstr>
      <vt:lpstr>PowerPoint Presentation</vt:lpstr>
      <vt:lpstr>Exploratory Data Analysis - 1 </vt:lpstr>
      <vt:lpstr>Exploratory Data Analysis - 2</vt:lpstr>
      <vt:lpstr>PowerPoint Presentation</vt:lpstr>
      <vt:lpstr>PowerPoint Presentation</vt:lpstr>
      <vt:lpstr>Intermediate Results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 Drug Discovery</dc:title>
  <dc:creator>Pandit, Atharva</dc:creator>
  <cp:lastModifiedBy>Pandit, Atharva</cp:lastModifiedBy>
  <cp:revision>6</cp:revision>
  <dcterms:created xsi:type="dcterms:W3CDTF">2022-04-25T15:10:58Z</dcterms:created>
  <dcterms:modified xsi:type="dcterms:W3CDTF">2022-04-26T02:41:07Z</dcterms:modified>
</cp:coreProperties>
</file>